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53" r:id="rId5"/>
    <p:sldId id="382" r:id="rId6"/>
    <p:sldId id="347" r:id="rId7"/>
    <p:sldId id="348" r:id="rId8"/>
    <p:sldId id="367" r:id="rId9"/>
    <p:sldId id="357" r:id="rId10"/>
    <p:sldId id="366" r:id="rId11"/>
    <p:sldId id="360" r:id="rId12"/>
    <p:sldId id="358" r:id="rId13"/>
    <p:sldId id="365" r:id="rId14"/>
    <p:sldId id="364" r:id="rId15"/>
    <p:sldId id="370" r:id="rId16"/>
    <p:sldId id="369" r:id="rId17"/>
    <p:sldId id="380" r:id="rId18"/>
    <p:sldId id="368" r:id="rId19"/>
    <p:sldId id="372" r:id="rId20"/>
    <p:sldId id="363" r:id="rId21"/>
    <p:sldId id="362" r:id="rId22"/>
    <p:sldId id="373" r:id="rId23"/>
    <p:sldId id="361" r:id="rId24"/>
    <p:sldId id="359" r:id="rId25"/>
    <p:sldId id="375" r:id="rId26"/>
    <p:sldId id="351" r:id="rId27"/>
    <p:sldId id="381" r:id="rId28"/>
    <p:sldId id="374" r:id="rId29"/>
    <p:sldId id="350" r:id="rId30"/>
    <p:sldId id="377" r:id="rId31"/>
    <p:sldId id="376" r:id="rId32"/>
    <p:sldId id="378" r:id="rId33"/>
    <p:sldId id="379" r:id="rId34"/>
    <p:sldId id="3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ASQL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Prepared by: Fery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3C58-890D-0EA1-4331-D9D72558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Q8. Calculate the average number of copies available per book across all branches.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82F59-A6DF-2409-EC32-FA12195A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72" y="2788246"/>
            <a:ext cx="7144655" cy="2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D919-0145-BBE2-1374-8F3C5E8C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7" y="252894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Q9.Find the branch with the highest number of books loaned out.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0A46E-0F74-3ADF-0056-C58FB757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45" y="2844572"/>
            <a:ext cx="10137109" cy="23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A03E3-460B-E393-A5D3-9B17FBBA6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BA67F-3B7B-7B5E-B2F8-E0F98287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Q10.Insert a new book titled "The Catcher in the Rye" by "J.D. Salinger" into the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D735D-6CDD-A93D-51CA-3305F63A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005"/>
            <a:ext cx="7325032" cy="49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924C-A7AD-8489-FE75-242E2EEC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EE1BC1-7022-3676-9A23-10FE3FC5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Q11. Update the address of the "Sharpstown" library branch to "45 West Side Avenue, New York, NY 10012."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318C2-D82D-B293-253D-BC7D8127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3" y="2124466"/>
            <a:ext cx="712569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8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9903-A82F-EF33-EDB4-2BC8D0E5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Q12. Remove all books published by "Pan Books" from the database.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C563B-8556-753E-85D4-6B7A7805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5" y="1012723"/>
            <a:ext cx="3283230" cy="51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FC28-7902-236C-5381-C3D8E52B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F7ACF-EA87-F3E3-38E3-A05FE889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Q13. Retrieve the names of borrowers who have borrowed the same book more than once.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B716-55E8-FB5E-152E-22FC6C93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6" y="1765295"/>
            <a:ext cx="6986456" cy="33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E012-C692-D6B5-C679-DECC11F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Q14. Find the title of the book with the earliest due date.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4CB5F-148B-33E1-44D5-E9C294B2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06" y="2730643"/>
            <a:ext cx="7374987" cy="26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1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481C-36AE-A991-75A9-D0BC436F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Q15.List the names of borrowers who have borrowed books authored by both "Stephen King" and "J.K. Rowling."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8A5D1-9E91-EC6E-C8B6-EA4EC35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42" y="2608689"/>
            <a:ext cx="7025915" cy="36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EA5A-8C26-FECA-38D7-98C95AB0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Q16. Find the names of borrowers who have borrowed books published by "Bloomsbury.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43DAC-5728-06C4-536B-B59DA7AF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64" y="2705526"/>
            <a:ext cx="7028071" cy="30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9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A3B99-2409-835B-3EEB-ACF764B5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8A28C-2AF1-A896-E961-86ED0DB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Q17. Retrieve the titles of books borrowed by borrowers located in New York.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FBD7F-61CC-E63B-8B0B-8B667E16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6" y="1408176"/>
            <a:ext cx="6595635" cy="43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0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A753-E846-D86D-D9B1-CE74DF6C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B51E951-6556-132F-8EA2-DC53FF2530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E7D98-10FC-04E8-A840-0263F1FDFD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65065-D94F-EE38-BFBB-AC05BD6726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8837824B-B7F4-FA64-7019-1F03C1E58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B03D6A-AFE2-5710-B323-7C003E9FC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0E0792-C5A8-0E28-A36A-550770859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15897-1526-F9B8-760B-F2228E043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20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B7-051C-ABAC-A39F-DAE2FC2A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Q18. Calculate the average number of books borrowed per borrower.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A0AE8-952F-656D-1E22-82D9F510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7" y="2698489"/>
            <a:ext cx="7227926" cy="30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21DA-A5BF-76FB-DFFA-42821994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Q19.Find the branch with the highest average number of books borrowed per borrower.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41375-A09D-FB89-47B0-89B138DE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22" y="2738430"/>
            <a:ext cx="10169755" cy="2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25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FE708-4BA7-8C52-E5D5-BEBCA438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1A9D-01FA-DFAB-E252-244D987A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Q20. Rank library branches based on the total number of books borrowed, without grouping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6E946-FBCE-D901-D0B0-B7597CDE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68" y="2588995"/>
            <a:ext cx="8044063" cy="35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Q21. Calculate the percentage of books borrowed from each branch relative to the total number of books borrowed across all branches.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4F9C1D-A5E3-897B-BD30-B3B19EF7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91" y="2687654"/>
            <a:ext cx="8223418" cy="37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A73E-7FFB-D1E0-803F-47C2BEF5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DD1FAC-CA30-EE2B-723A-7D65CF75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Q22. Find the names of borrowers who have borrowed books authored by "Stephen King" and "J.K. Rowling" from the same library branch.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C629A-AE75-DA84-2CF5-3F2737FF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38" y="1883082"/>
            <a:ext cx="6725746" cy="30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0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8219-E04D-CD39-4C69-D3A9C147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A090A-8F75-720F-EDFD-8246ABEF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Q23. Retrieve the names of borrowers who have borrowed books from branches located in New York and have more than 5 books checked out.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805DB-AB2C-8216-8E8E-3E18FBA5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338"/>
            <a:ext cx="7344697" cy="27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5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Q24. How many copies of the book titled "The Lost Tribe" are owned by the library branch whose name is "Sharpstown"?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EED1D-AE97-7B4E-7168-BC91F8AC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76" y="2937217"/>
            <a:ext cx="8666447" cy="26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20F4-92E0-E69C-29DE-1802A1B9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6C72AD-4307-A41F-5FC8-8FFE1A8D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Q25. How many copies of the book titled "The Lost Tribe" are owned by each library branch?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7CDD-3FF7-167C-B9E0-8072A57F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767"/>
            <a:ext cx="7344775" cy="27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6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09E3-8FC5-31A4-BAA9-C29C589B2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F98-9051-5F02-06FA-ACDBAC2A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Q26. Retrieve the names of all borrowers who do not have any books checked out.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31AED7-C941-AF33-AFB6-040DC670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0" y="2718634"/>
            <a:ext cx="8028579" cy="24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14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5DF8-6190-5E15-9B4C-EE25ADDA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CA2-A12D-E57A-7A6A-54F50C1B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Q27. For each book that is loaned out from the "Sharpstown" branch and whose Due Date is today, retrieve the book title, the borrower's name, and the borrower's address.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1BA78-C84F-4A63-AA0C-6820C9F6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2297368"/>
            <a:ext cx="755437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56" y="208935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Q1. Find the titles of all books published by “Bloomsbury”.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695E3-CB81-F5A8-E036-3D633286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51" y="2525957"/>
            <a:ext cx="6106097" cy="37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A6992-16A3-2109-C596-ADAB367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38780C-7ABF-A0FD-64A5-ABD127AC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Q28. For each library branch, retrieve the branch name and the total number of books loaned out from that branch.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5D6F3-B1AB-B81D-B3B7-A6161062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425"/>
            <a:ext cx="7344697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1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Q2. List the names of borrowers whose phone numbers start with the area code "212."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EC983E-0929-3E32-8753-D13E481E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90" y="1408176"/>
            <a:ext cx="5185737" cy="3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35F25-F8C2-65AA-B6C7-FBA015EB6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E2BB14-E1B2-8A0B-09EF-C7EA3C3D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Q3. Retrieve the titles of books with more than 10 copies available.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52DB6-E766-A2E5-D65E-69991CE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9" y="1062987"/>
            <a:ext cx="5112764" cy="47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EE0FE-DD84-43BE-9163-9B9B1B19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1CA6-B858-5D59-EE84-A0B3764F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208935"/>
            <a:ext cx="9762646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Q4. Display the names of borrowers who have borrowed books from the "Central"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C96E7-ECED-8109-48C8-81BB179F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42" y="2733850"/>
            <a:ext cx="8238115" cy="2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228-2D1E-0BDF-08A5-0D0142BF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01" y="238433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Q5.List the titles of books borrowed by borrower "Joe Smith."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3AE40-EF4C-C2E4-2F55-C468DFA8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982" y="2670879"/>
            <a:ext cx="6596036" cy="32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9AF9-A405-B0A1-3450-34F9D9CD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273685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Q6. Find the names of publishers for the books authored by "J.K. Rowling." 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E823B-3287-8FBE-C157-C07D736A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09" y="2644870"/>
            <a:ext cx="7166981" cy="27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8502-AE5C-EE29-FD27-7CA260A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7217-BC5B-4FA1-A5F7-A53DC387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4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Q7. Count the total number of books available in the library.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627997-3D38-AA14-FA2F-86649147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79" y="2851084"/>
            <a:ext cx="7064841" cy="24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45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{78D74AB3-1533-4B59-BB60-FD118DB75B6A}tf56410444_win32</Template>
  <TotalTime>1495</TotalTime>
  <Words>551</Words>
  <Application>Microsoft Office PowerPoint</Application>
  <PresentationFormat>Widescreen</PresentationFormat>
  <Paragraphs>33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Baskerville Old Face</vt:lpstr>
      <vt:lpstr>Calibri</vt:lpstr>
      <vt:lpstr>Gill Sans Nova Light</vt:lpstr>
      <vt:lpstr>Custom</vt:lpstr>
      <vt:lpstr>ASQL Project</vt:lpstr>
      <vt:lpstr>PowerPoint Presentation</vt:lpstr>
      <vt:lpstr>Q1. Find the titles of all books published by “Bloomsbury”.</vt:lpstr>
      <vt:lpstr>Q2. List the names of borrowers whose phone numbers start with the area code "212."</vt:lpstr>
      <vt:lpstr>Q3. Retrieve the titles of books with more than 10 copies available.</vt:lpstr>
      <vt:lpstr>Q4. Display the names of borrowers who have borrowed books from the "Central" branch.</vt:lpstr>
      <vt:lpstr>Q5.List the titles of books borrowed by borrower "Joe Smith."</vt:lpstr>
      <vt:lpstr>Q6. Find the names of publishers for the books authored by "J.K. Rowling." </vt:lpstr>
      <vt:lpstr>Q7. Count the total number of books available in the library. </vt:lpstr>
      <vt:lpstr>Q8. Calculate the average number of copies available per book across all branches.</vt:lpstr>
      <vt:lpstr>Q9.Find the branch with the highest number of books loaned out.</vt:lpstr>
      <vt:lpstr>Q10.Insert a new book titled "The Catcher in the Rye" by "J.D. Salinger" into the database.</vt:lpstr>
      <vt:lpstr>Q11. Update the address of the "Sharpstown" library branch to "45 West Side Avenue, New York, NY 10012."</vt:lpstr>
      <vt:lpstr>Q12. Remove all books published by "Pan Books" from the database.</vt:lpstr>
      <vt:lpstr>Q13. Retrieve the names of borrowers who have borrowed the same book more than once.</vt:lpstr>
      <vt:lpstr>Q14. Find the title of the book with the earliest due date.</vt:lpstr>
      <vt:lpstr>Q15.List the names of borrowers who have borrowed books authored by both "Stephen King" and "J.K. Rowling."</vt:lpstr>
      <vt:lpstr>Q16. Find the names of borrowers who have borrowed books published by "Bloomsbury.</vt:lpstr>
      <vt:lpstr>Q17. Retrieve the titles of books borrowed by borrowers located in New York.</vt:lpstr>
      <vt:lpstr>Q18. Calculate the average number of books borrowed per borrower.</vt:lpstr>
      <vt:lpstr>Q19.Find the branch with the highest average number of books borrowed per borrower. </vt:lpstr>
      <vt:lpstr>Q20. Rank library branches based on the total number of books borrowed, without grouping</vt:lpstr>
      <vt:lpstr>Q21. Calculate the percentage of books borrowed from each branch relative to the total number of books borrowed across all branches.</vt:lpstr>
      <vt:lpstr>Q22. Find the names of borrowers who have borrowed books authored by "Stephen King" and "J.K. Rowling" from the same library branch.</vt:lpstr>
      <vt:lpstr>Q23. Retrieve the names of borrowers who have borrowed books from branches located in New York and have more than 5 books checked out.</vt:lpstr>
      <vt:lpstr>Q24. How many copies of the book titled "The Lost Tribe" are owned by the library branch whose name is "Sharpstown"?</vt:lpstr>
      <vt:lpstr>Q25. How many copies of the book titled "The Lost Tribe" are owned by each library branch?</vt:lpstr>
      <vt:lpstr>Q26. Retrieve the names of all borrowers who do not have any books checked out.</vt:lpstr>
      <vt:lpstr>Q27. For each book that is loaned out from the "Sharpstown" branch and whose Due Date is today, retrieve the book title, the borrower's name, and the borrower's address. </vt:lpstr>
      <vt:lpstr>Q28. For each library branch, retrieve the branch name and the total number of books loaned out from that branch.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Fery Shafi</dc:creator>
  <cp:lastModifiedBy>Fery Shafi</cp:lastModifiedBy>
  <cp:revision>64</cp:revision>
  <dcterms:created xsi:type="dcterms:W3CDTF">2025-02-07T00:09:52Z</dcterms:created>
  <dcterms:modified xsi:type="dcterms:W3CDTF">2025-02-12T16:31:54Z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